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99" r:id="rId2"/>
    <p:sldId id="500" r:id="rId3"/>
    <p:sldId id="501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</p:sldIdLst>
  <p:sldSz cx="9144000" cy="6858000" type="screen4x3"/>
  <p:notesSz cx="6797675" cy="99266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98">
          <p15:clr>
            <a:srgbClr val="A4A3A4"/>
          </p15:clr>
        </p15:guide>
        <p15:guide id="4" pos="230">
          <p15:clr>
            <a:srgbClr val="A4A3A4"/>
          </p15:clr>
        </p15:guide>
        <p15:guide id="5" pos="55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B3E"/>
    <a:srgbClr val="00B050"/>
    <a:srgbClr val="CE0C0C"/>
    <a:srgbClr val="DDB24D"/>
    <a:srgbClr val="FF9FC4"/>
    <a:srgbClr val="DCAF46"/>
    <a:srgbClr val="D9A627"/>
    <a:srgbClr val="DAAE58"/>
    <a:srgbClr val="595959"/>
    <a:srgbClr val="FDF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87" autoAdjust="0"/>
    <p:restoredTop sz="81723" autoAdjust="0"/>
  </p:normalViewPr>
  <p:slideViewPr>
    <p:cSldViewPr snapToGrid="0" snapToObjects="1">
      <p:cViewPr>
        <p:scale>
          <a:sx n="100" d="100"/>
          <a:sy n="100" d="100"/>
        </p:scale>
        <p:origin x="-972" y="-24"/>
      </p:cViewPr>
      <p:guideLst>
        <p:guide orient="horz" pos="2160"/>
        <p:guide orient="horz" pos="3898"/>
        <p:guide pos="2880"/>
        <p:guide pos="230"/>
        <p:guide pos="55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186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BAB14-B897-45C1-BE0C-6975C5C141FE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31104-4EF0-4104-A92D-D48900471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9526"/>
            <a:ext cx="2244030" cy="9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9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7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9526"/>
            <a:ext cx="2244030" cy="91232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22476" y="2782020"/>
            <a:ext cx="7523238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11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6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4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0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6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8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9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6AB9-6FB3-F249-B054-8FA97404D808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0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zapret-info@rkn.gov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dn.mosreg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feedbac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54" y="1743868"/>
            <a:ext cx="8600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ОТДЕЛ ПО ДЕЛАМ НЕСОВЕРШЕННОЛЕТНИХ  АДМИНИСТРАЦИИ ГУБЕРНАТОРА МОСКОВСКОЙ ОБЛАСТИ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6822" y="1781855"/>
            <a:ext cx="7598535" cy="0"/>
          </a:xfrm>
          <a:prstGeom prst="line">
            <a:avLst/>
          </a:prstGeom>
          <a:ln>
            <a:solidFill>
              <a:srgbClr val="DCAF4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6822" y="4052192"/>
            <a:ext cx="7598535" cy="0"/>
          </a:xfrm>
          <a:prstGeom prst="line">
            <a:avLst/>
          </a:prstGeom>
          <a:ln>
            <a:solidFill>
              <a:srgbClr val="D9A627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2434" y="4430332"/>
            <a:ext cx="6490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блокирования информации, причиняющей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здоровью и развитию детей, распространяемую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437602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некоторое время Вы получаете первичную обратную информацию: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43223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2134973"/>
            <a:ext cx="8023538" cy="789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1-ое электронное сообщение: 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на указанную Вами электронную почту информацию о том, что будет проведена проверка указанного Вами ресурса на наличие материалов с противоправным контентом.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J:\АРХИВ\БЕКАП\БАЗА_01.09.2016\ВАУ_ПРОЕКТЫ\Паблик_суицид\Паблик_суицид\Роскомнадзор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982" y="3081338"/>
            <a:ext cx="7777162" cy="377666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5862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60608" y="143223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1432232"/>
            <a:ext cx="8023538" cy="789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2-ое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сообщение: 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 направляет информацию о проведённой проверке указанного Вами ресурса и сообщает о том, содержит или не содержит направленный Вами электронный ресурс противоправный контент.</a:t>
            </a:r>
            <a:endParaRPr lang="ru-RU" altLang="ru-RU" sz="11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1\Desktop\море китов\Безымянный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8" y="2349746"/>
            <a:ext cx="8428874" cy="439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53402" y="1455313"/>
            <a:ext cx="273427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проверить внесён ли указанный Вами ресурс в Единый реестр, Вам необходимо ввести искомый ресурс и защитный код на странице: 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http://eais.rkn.gov.ru/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проверить заблокирован ли искомый ресурс, Вам необходимо ввести электронный адрес искомого ресурса в поисковую систему Интернет.</a:t>
            </a:r>
          </a:p>
        </p:txBody>
      </p:sp>
      <p:pic>
        <p:nvPicPr>
          <p:cNvPr id="8" name="Picture 4" descr="C:\Users\1\Desktop\море китов\Безымянный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22131"/>
            <a:ext cx="595947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101" y="3921483"/>
            <a:ext cx="6210300" cy="272415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3401" y="1449248"/>
            <a:ext cx="8673000" cy="22083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страница сайта не внесена в Единый реестр и не заблокирована, а Вам поступало электронное сообщение о наличии противоправного контента, Вам необходимо обратиться на горячую линию Единого реестра по электронному адресу </a:t>
            </a:r>
            <a:r>
              <a:rPr lang="ru-RU" alt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zapret-info@rkn.gov.ru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(предварительно ознакомившись с регламентом работы горячей линии, осуществляемой посредством электронных сообщений).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3921483"/>
            <a:ext cx="2716101" cy="27947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ответы на типичные вопросы, которые возникают при обращении в Роскомнадзор, Вы можете на специальной вкладке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http://eais.rkn.gov.ru/faq/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3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3401" y="1378040"/>
            <a:ext cx="8673000" cy="53125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рады Вашей обратной информации о результате успешного блокирования страниц сайтов, содержащих противоправную информацию.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этого Вы можете направить на электронный адрес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Московской областной комиссии по делам несовершеннолетних и защите их прав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mosobkdn@mail.ru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сообщение, в котором рассказать об успешном опыте реагирования на информацию, наносящую вред здоровью и развитию детей, распространяемую в сети Интернет.</a:t>
            </a:r>
          </a:p>
          <a:p>
            <a:pPr algn="just">
              <a:lnSpc>
                <a:spcPct val="115000"/>
              </a:lnSpc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готовы опубликовать предоставленную Вами информацию на нашем сайте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http://kdn.mosreg.ru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того, чтобы познакомить с ней широкий круг пользователей сети Интернет и неравнодушных людей.</a:t>
            </a:r>
          </a:p>
          <a:p>
            <a:pPr algn="just">
              <a:lnSpc>
                <a:spcPct val="115000"/>
              </a:lnSpc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528811" y="360607"/>
            <a:ext cx="4687910" cy="9272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Причиняющая вред здоровью и развитию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8794" y="1777285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 побуждающая </a:t>
            </a:r>
            <a:r>
              <a:rPr lang="ru-RU" sz="1400" dirty="0"/>
              <a:t>детей к совершению действий, представляющих угрозу их жизни и (или) здоровью, в том числе к причинению вреда своему здоровью, </a:t>
            </a:r>
            <a:r>
              <a:rPr lang="ru-RU" sz="1400" dirty="0" smtClean="0"/>
              <a:t>самоубийству.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0608" y="1771915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608" y="2723879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8793" y="2515672"/>
            <a:ext cx="8023539" cy="9573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принять участие в азартных играх, заниматься проституцией, бродяжничеством или попрошайничеством.</a:t>
            </a:r>
            <a:endParaRPr lang="ru-RU" sz="1400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0608" y="3674768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608" y="4350909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8793" y="3670476"/>
            <a:ext cx="8023538" cy="5452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животным.</a:t>
            </a:r>
            <a:endParaRPr lang="ru-RU" sz="1400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8794" y="4378814"/>
            <a:ext cx="8023538" cy="485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отрицающая семейные ценности, пропагандирующая нетрадиционные сексуальные отношения и формирующая неуважение к родителям и (или) другим членам семьи.</a:t>
            </a:r>
            <a:endParaRPr lang="ru-RU" sz="1400" dirty="0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8794" y="5027051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оправдывающая противоправное поведение.</a:t>
            </a:r>
            <a:endParaRPr lang="ru-RU" sz="1400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0608" y="5027050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33363" y="5037781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содержащая нецензурную брань.</a:t>
            </a:r>
            <a:endParaRPr lang="ru-RU" sz="1400" dirty="0" smtClean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15177" y="5037780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8794" y="5797635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порнографического характера.</a:t>
            </a:r>
            <a:endParaRPr lang="ru-RU" sz="1400" dirty="0" smtClean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0608" y="5797634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33363" y="5797634"/>
            <a:ext cx="4365938" cy="10603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 несовершеннолетнем, пострадавшем в результате противоправных действий (бездействия), включая фамилии, имена, отчества, фото- и видеоизображения такого несовершеннолетнего.</a:t>
            </a:r>
            <a:endParaRPr lang="ru-RU" sz="1400" dirty="0" smtClean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15177" y="6068090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1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173502" y="360607"/>
            <a:ext cx="5172007" cy="9272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блокирования информации, причиняющий вред здоровью и развитию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1632787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Зайти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Единый реестр доменных имен сайта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http://eais.rkn.gov.ru/feedback/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 «Приём сообщений».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608" y="1627417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7" name="Picture 5" descr="C:\Users\1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2420937"/>
            <a:ext cx="8023538" cy="431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1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заявки в электронном виде (обращаем внимание на поля, обязательные для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3" y="2408529"/>
            <a:ext cx="7379595" cy="44494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09860"/>
            <a:ext cx="8023538" cy="5741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Скопировать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ссылку,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содержащую запрещённую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 указать данный адрес в строке «Указатель страницы сайта в сети «Интернет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5" name="Picture 6" descr="C:\Users\1\Desktop\море китов\Безымянный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25" y="2300288"/>
            <a:ext cx="6729412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 тип информации (например, признаки призыва к самоубийству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pic>
        <p:nvPicPr>
          <p:cNvPr id="5" name="Picture 6" descr="C:\Users\1\Desktop\море китов\Безымянный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321967"/>
            <a:ext cx="54006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1\Desktop\море китов\Безымянный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2577966"/>
            <a:ext cx="5032370" cy="314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1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скриншот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с запрещённой информацией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желании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pic>
        <p:nvPicPr>
          <p:cNvPr id="5" name="Picture 6" descr="C:\Users\1\Desktop\море китов\Безымянный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63" y="2320925"/>
            <a:ext cx="7645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7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501458"/>
            <a:ext cx="8023538" cy="8242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Указать: какую информацию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данный сайт: видео изображения, фото изображения, текст,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-трансляция, другая информация (можно выбрать все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пункты); способ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к информации (свободный или ограниченный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pic>
        <p:nvPicPr>
          <p:cNvPr id="5" name="Picture 4" descr="C:\Users\1\Desktop\море китов\Безымянный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53" y="2464941"/>
            <a:ext cx="66484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3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себе и ввести защитный код (отметить поле «направлять ответ по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почте»).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  <p:pic>
        <p:nvPicPr>
          <p:cNvPr id="5" name="Picture 6" descr="C:\Users\1\Desktop\море китов\Безымянный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55" y="2228045"/>
            <a:ext cx="4827252" cy="445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367486" y="2888155"/>
            <a:ext cx="264016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себе заполнять не обязательно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 желательно)</a:t>
            </a: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указывается для связи с Вами о результатах рассмотрения Вашей заявки</a:t>
            </a:r>
          </a:p>
        </p:txBody>
      </p:sp>
    </p:spTree>
    <p:extLst>
      <p:ext uri="{BB962C8B-B14F-4D97-AF65-F5344CB8AC3E}">
        <p14:creationId xmlns:p14="http://schemas.microsoft.com/office/powerpoint/2010/main" val="3375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659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home</dc:creator>
  <cp:lastModifiedBy>PRO</cp:lastModifiedBy>
  <cp:revision>803</cp:revision>
  <cp:lastPrinted>2016-07-29T08:25:25Z</cp:lastPrinted>
  <dcterms:created xsi:type="dcterms:W3CDTF">2015-11-28T06:02:20Z</dcterms:created>
  <dcterms:modified xsi:type="dcterms:W3CDTF">2018-09-14T14:19:43Z</dcterms:modified>
</cp:coreProperties>
</file>